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  <Override PartName="/ppt/media/image17.jpeg" ContentType="image/jpeg"/>
  <Override PartName="/ppt/media/image18.jpeg" ContentType="image/jpeg"/>
  <Override PartName="/ppt/media/image19.jpeg" ContentType="image/jpeg"/>
  <Override PartName="/ppt/media/image20.jpeg" ContentType="image/jpeg"/>
  <Override PartName="/ppt/media/image21.jpeg" ContentType="image/jpeg"/>
  <Override PartName="/ppt/media/image22.jpeg" ContentType="image/jpeg"/>
  <Override PartName="/ppt/media/image23.jpeg" ContentType="image/jpeg"/>
  <Override PartName="/ppt/media/image24.jpeg" ContentType="image/jpeg"/>
  <Override PartName="/ppt/media/image25.jpeg" ContentType="image/jpeg"/>
  <Override PartName="/ppt/media/image26.jpeg" ContentType="image/jpeg"/>
  <Override PartName="/ppt/media/image27.jpeg" ContentType="image/jpeg"/>
  <Override PartName="/ppt/media/image28.jpeg" ContentType="image/jpeg"/>
  <Override PartName="/ppt/media/image29.jpeg" ContentType="image/jpeg"/>
  <Override PartName="/ppt/media/image30.jpeg" ContentType="image/jpeg"/>
  <Override PartName="/ppt/media/image31.jpeg" ContentType="image/jpeg"/>
  <Override PartName="/ppt/media/image32.jpeg" ContentType="image/jpeg"/>
  <Override PartName="/ppt/media/image33.jpeg" ContentType="image/jpeg"/>
  <Override PartName="/ppt/media/image34.jpeg" ContentType="image/jpeg"/>
  <Override PartName="/ppt/media/image35.jpeg" ContentType="image/jpeg"/>
  <Override PartName="/ppt/media/image36.jpeg" ContentType="image/jpeg"/>
  <Override PartName="/ppt/media/image37.jpeg" ContentType="image/jpeg"/>
  <Override PartName="/ppt/media/image38.jpeg" ContentType="image/jpeg"/>
  <Override PartName="/ppt/media/image39.jpeg" ContentType="image/jpeg"/>
  <Override PartName="/ppt/media/image40.jpeg" ContentType="image/jpeg"/>
  <Override PartName="/ppt/media/image41.jpeg" ContentType="image/jpeg"/>
  <Override PartName="/ppt/media/image42.jpeg" ContentType="image/jpeg"/>
  <Override PartName="/ppt/media/image43.jpeg" ContentType="image/jpeg"/>
  <Override PartName="/ppt/media/image44.jpeg" ContentType="image/jpeg"/>
  <Override PartName="/ppt/media/image45.jpeg" ContentType="image/jpeg"/>
  <Override PartName="/ppt/media/image46.jpeg" ContentType="image/jpeg"/>
  <Override PartName="/ppt/media/image47.jpeg" ContentType="image/jpeg"/>
  <Override PartName="/ppt/media/image48.jpeg" ContentType="image/jpeg"/>
  <Override PartName="/ppt/media/image49.jpeg" ContentType="image/jpeg"/>
  <Override PartName="/ppt/media/image50.jpeg" ContentType="image/jpeg"/>
  <Override PartName="/ppt/media/image51.jpeg" ContentType="image/jpeg"/>
  <Override PartName="/ppt/media/image52.jpeg" ContentType="image/jpeg"/>
  <Override PartName="/ppt/media/image53.jpeg" ContentType="image/jpeg"/>
  <Override PartName="/ppt/media/image54.jpeg" ContentType="image/jpeg"/>
  <Override PartName="/ppt/media/image55.jpeg" ContentType="image/jpeg"/>
  <Override PartName="/ppt/media/image56.jpeg" ContentType="image/jpeg"/>
  <Override PartName="/ppt/media/image57.jpeg" ContentType="image/jpeg"/>
  <Override PartName="/ppt/media/image58.jpeg" ContentType="image/jpeg"/>
  <Override PartName="/ppt/media/image59.jpeg" ContentType="image/jpeg"/>
  <Override PartName="/ppt/media/image60.jpeg" ContentType="image/jpeg"/>
  <Override PartName="/ppt/media/image61.jpeg" ContentType="image/jpeg"/>
  <Override PartName="/ppt/media/image62.jpeg" ContentType="image/jpeg"/>
  <Override PartName="/ppt/media/image63.jpeg" ContentType="image/jpeg"/>
  <Override PartName="/ppt/media/image64.jpeg" ContentType="image/jpeg"/>
  <Override PartName="/ppt/media/image65.jpeg" ContentType="image/jpeg"/>
  <Override PartName="/ppt/media/image66.jpeg" ContentType="image/jpeg"/>
  <Override PartName="/ppt/media/image67.jpeg" ContentType="image/jpeg"/>
  <Override PartName="/ppt/media/image68.jpeg" ContentType="image/jpeg"/>
  <Override PartName="/ppt/media/image69.jpeg" ContentType="image/jpeg"/>
  <Override PartName="/ppt/media/image70.jpeg" ContentType="image/jpeg"/>
  <Override PartName="/ppt/media/image71.jpeg" ContentType="image/jpeg"/>
  <Override PartName="/ppt/media/image72.jpeg" ContentType="image/jpeg"/>
  <Override PartName="/ppt/media/image73.jpeg" ContentType="image/jpeg"/>
  <Override PartName="/ppt/media/image74.jpeg" ContentType="image/jpeg"/>
  <Override PartName="/ppt/media/image75.jpeg" ContentType="image/jpeg"/>
  <Override PartName="/ppt/media/image76.jpeg" ContentType="image/jpeg"/>
  <Override PartName="/ppt/media/image77.jpeg" ContentType="image/jpeg"/>
  <Override PartName="/ppt/media/image78.jpeg" ContentType="image/jpeg"/>
  <Override PartName="/ppt/media/image79.jpeg" ContentType="image/jpeg"/>
  <Override PartName="/ppt/media/image80.jpeg" ContentType="image/jpeg"/>
  <Override PartName="/ppt/media/image81.jpeg" ContentType="image/jpeg"/>
  <Override PartName="/ppt/media/image82.jpeg" ContentType="image/jpeg"/>
  <Override PartName="/ppt/media/image83.jpeg" ContentType="image/jpeg"/>
  <Override PartName="/ppt/media/image84.jpeg" ContentType="image/jpeg"/>
  <Override PartName="/ppt/media/image85.jpeg" ContentType="image/jpeg"/>
  <Override PartName="/ppt/media/image86.jpeg" ContentType="image/jpeg"/>
  <Override PartName="/ppt/media/image87.jpeg" ContentType="image/jpeg"/>
  <Override PartName="/ppt/media/image88.jpeg" ContentType="image/jpeg"/>
  <Override PartName="/ppt/media/image89.jpeg" ContentType="image/jpeg"/>
  <Override PartName="/ppt/media/image90.jpeg" ContentType="image/jpeg"/>
  <Override PartName="/ppt/media/image91.jpeg" ContentType="image/jpeg"/>
  <Override PartName="/ppt/media/image92.jpeg" ContentType="image/jpeg"/>
  <Override PartName="/ppt/media/image93.jpeg" ContentType="image/jpeg"/>
  <Override PartName="/ppt/media/image94.jpeg" ContentType="image/jpeg"/>
  <Override PartName="/ppt/media/image95.jpeg" ContentType="image/jpeg"/>
  <Override PartName="/ppt/media/image96.jpeg" ContentType="image/jpeg"/>
  <Override PartName="/ppt/media/image97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298" r:id="rId50"/>
    <p:sldId id="299" r:id="rId51"/>
    <p:sldId id="300" r:id="rId52"/>
    <p:sldId id="301" r:id="rId53"/>
    <p:sldId id="302" r:id="rId54"/>
    <p:sldId id="303" r:id="rId55"/>
    <p:sldId id="304" r:id="rId56"/>
    <p:sldId id="305" r:id="rId57"/>
    <p:sldId id="306" r:id="rId58"/>
    <p:sldId id="307" r:id="rId59"/>
    <p:sldId id="308" r:id="rId60"/>
    <p:sldId id="309" r:id="rId61"/>
    <p:sldId id="310" r:id="rId62"/>
    <p:sldId id="311" r:id="rId63"/>
    <p:sldId id="312" r:id="rId64"/>
    <p:sldId id="313" r:id="rId65"/>
    <p:sldId id="314" r:id="rId66"/>
    <p:sldId id="315" r:id="rId67"/>
    <p:sldId id="316" r:id="rId68"/>
    <p:sldId id="317" r:id="rId69"/>
    <p:sldId id="318" r:id="rId70"/>
    <p:sldId id="319" r:id="rId71"/>
    <p:sldId id="320" r:id="rId72"/>
    <p:sldId id="321" r:id="rId73"/>
    <p:sldId id="322" r:id="rId74"/>
    <p:sldId id="323" r:id="rId75"/>
    <p:sldId id="324" r:id="rId76"/>
    <p:sldId id="325" r:id="rId77"/>
    <p:sldId id="326" r:id="rId78"/>
    <p:sldId id="327" r:id="rId79"/>
    <p:sldId id="328" r:id="rId80"/>
    <p:sldId id="329" r:id="rId81"/>
    <p:sldId id="330" r:id="rId82"/>
    <p:sldId id="331" r:id="rId83"/>
    <p:sldId id="332" r:id="rId84"/>
    <p:sldId id="333" r:id="rId85"/>
    <p:sldId id="334" r:id="rId86"/>
    <p:sldId id="335" r:id="rId87"/>
    <p:sldId id="336" r:id="rId88"/>
    <p:sldId id="337" r:id="rId89"/>
    <p:sldId id="338" r:id="rId90"/>
    <p:sldId id="339" r:id="rId91"/>
    <p:sldId id="340" r:id="rId92"/>
    <p:sldId id="341" r:id="rId93"/>
    <p:sldId id="342" r:id="rId94"/>
    <p:sldId id="343" r:id="rId95"/>
    <p:sldId id="344" r:id="rId96"/>
    <p:sldId id="345" r:id="rId97"/>
    <p:sldId id="346" r:id="rId98"/>
    <p:sldId id="347" r:id="rId99"/>
    <p:sldId id="348" r:id="rId100"/>
    <p:sldId id="349" r:id="rId101"/>
    <p:sldId id="350" r:id="rId102"/>
    <p:sldId id="351" r:id="rId103"/>
    <p:sldId id="352" r:id="rId104"/>
    <p:sldId id="353" r:id="rId105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40" Type="http://schemas.openxmlformats.org/officeDocument/2006/relationships/slide" Target="slides/slide33.xml"/><Relationship Id="rId41" Type="http://schemas.openxmlformats.org/officeDocument/2006/relationships/slide" Target="slides/slide34.xml"/><Relationship Id="rId42" Type="http://schemas.openxmlformats.org/officeDocument/2006/relationships/slide" Target="slides/slide35.xml"/><Relationship Id="rId43" Type="http://schemas.openxmlformats.org/officeDocument/2006/relationships/slide" Target="slides/slide36.xml"/><Relationship Id="rId44" Type="http://schemas.openxmlformats.org/officeDocument/2006/relationships/slide" Target="slides/slide37.xml"/><Relationship Id="rId45" Type="http://schemas.openxmlformats.org/officeDocument/2006/relationships/slide" Target="slides/slide38.xml"/><Relationship Id="rId46" Type="http://schemas.openxmlformats.org/officeDocument/2006/relationships/slide" Target="slides/slide39.xml"/><Relationship Id="rId47" Type="http://schemas.openxmlformats.org/officeDocument/2006/relationships/slide" Target="slides/slide40.xml"/><Relationship Id="rId48" Type="http://schemas.openxmlformats.org/officeDocument/2006/relationships/slide" Target="slides/slide41.xml"/><Relationship Id="rId49" Type="http://schemas.openxmlformats.org/officeDocument/2006/relationships/slide" Target="slides/slide42.xml"/><Relationship Id="rId50" Type="http://schemas.openxmlformats.org/officeDocument/2006/relationships/slide" Target="slides/slide43.xml"/><Relationship Id="rId51" Type="http://schemas.openxmlformats.org/officeDocument/2006/relationships/slide" Target="slides/slide44.xml"/><Relationship Id="rId52" Type="http://schemas.openxmlformats.org/officeDocument/2006/relationships/slide" Target="slides/slide45.xml"/><Relationship Id="rId53" Type="http://schemas.openxmlformats.org/officeDocument/2006/relationships/slide" Target="slides/slide46.xml"/><Relationship Id="rId54" Type="http://schemas.openxmlformats.org/officeDocument/2006/relationships/slide" Target="slides/slide47.xml"/><Relationship Id="rId55" Type="http://schemas.openxmlformats.org/officeDocument/2006/relationships/slide" Target="slides/slide48.xml"/><Relationship Id="rId56" Type="http://schemas.openxmlformats.org/officeDocument/2006/relationships/slide" Target="slides/slide49.xml"/><Relationship Id="rId57" Type="http://schemas.openxmlformats.org/officeDocument/2006/relationships/slide" Target="slides/slide50.xml"/><Relationship Id="rId58" Type="http://schemas.openxmlformats.org/officeDocument/2006/relationships/slide" Target="slides/slide51.xml"/><Relationship Id="rId59" Type="http://schemas.openxmlformats.org/officeDocument/2006/relationships/slide" Target="slides/slide52.xml"/><Relationship Id="rId60" Type="http://schemas.openxmlformats.org/officeDocument/2006/relationships/slide" Target="slides/slide53.xml"/><Relationship Id="rId61" Type="http://schemas.openxmlformats.org/officeDocument/2006/relationships/slide" Target="slides/slide54.xml"/><Relationship Id="rId62" Type="http://schemas.openxmlformats.org/officeDocument/2006/relationships/slide" Target="slides/slide55.xml"/><Relationship Id="rId63" Type="http://schemas.openxmlformats.org/officeDocument/2006/relationships/slide" Target="slides/slide56.xml"/><Relationship Id="rId64" Type="http://schemas.openxmlformats.org/officeDocument/2006/relationships/slide" Target="slides/slide57.xml"/><Relationship Id="rId65" Type="http://schemas.openxmlformats.org/officeDocument/2006/relationships/slide" Target="slides/slide58.xml"/><Relationship Id="rId66" Type="http://schemas.openxmlformats.org/officeDocument/2006/relationships/slide" Target="slides/slide59.xml"/><Relationship Id="rId67" Type="http://schemas.openxmlformats.org/officeDocument/2006/relationships/slide" Target="slides/slide60.xml"/><Relationship Id="rId68" Type="http://schemas.openxmlformats.org/officeDocument/2006/relationships/slide" Target="slides/slide61.xml"/><Relationship Id="rId69" Type="http://schemas.openxmlformats.org/officeDocument/2006/relationships/slide" Target="slides/slide62.xml"/><Relationship Id="rId70" Type="http://schemas.openxmlformats.org/officeDocument/2006/relationships/slide" Target="slides/slide63.xml"/><Relationship Id="rId71" Type="http://schemas.openxmlformats.org/officeDocument/2006/relationships/slide" Target="slides/slide64.xml"/><Relationship Id="rId72" Type="http://schemas.openxmlformats.org/officeDocument/2006/relationships/slide" Target="slides/slide65.xml"/><Relationship Id="rId73" Type="http://schemas.openxmlformats.org/officeDocument/2006/relationships/slide" Target="slides/slide66.xml"/><Relationship Id="rId74" Type="http://schemas.openxmlformats.org/officeDocument/2006/relationships/slide" Target="slides/slide67.xml"/><Relationship Id="rId75" Type="http://schemas.openxmlformats.org/officeDocument/2006/relationships/slide" Target="slides/slide68.xml"/><Relationship Id="rId76" Type="http://schemas.openxmlformats.org/officeDocument/2006/relationships/slide" Target="slides/slide69.xml"/><Relationship Id="rId77" Type="http://schemas.openxmlformats.org/officeDocument/2006/relationships/slide" Target="slides/slide70.xml"/><Relationship Id="rId78" Type="http://schemas.openxmlformats.org/officeDocument/2006/relationships/slide" Target="slides/slide71.xml"/><Relationship Id="rId79" Type="http://schemas.openxmlformats.org/officeDocument/2006/relationships/slide" Target="slides/slide72.xml"/><Relationship Id="rId80" Type="http://schemas.openxmlformats.org/officeDocument/2006/relationships/slide" Target="slides/slide73.xml"/><Relationship Id="rId81" Type="http://schemas.openxmlformats.org/officeDocument/2006/relationships/slide" Target="slides/slide74.xml"/><Relationship Id="rId82" Type="http://schemas.openxmlformats.org/officeDocument/2006/relationships/slide" Target="slides/slide75.xml"/><Relationship Id="rId83" Type="http://schemas.openxmlformats.org/officeDocument/2006/relationships/slide" Target="slides/slide76.xml"/><Relationship Id="rId84" Type="http://schemas.openxmlformats.org/officeDocument/2006/relationships/slide" Target="slides/slide77.xml"/><Relationship Id="rId85" Type="http://schemas.openxmlformats.org/officeDocument/2006/relationships/slide" Target="slides/slide78.xml"/><Relationship Id="rId86" Type="http://schemas.openxmlformats.org/officeDocument/2006/relationships/slide" Target="slides/slide79.xml"/><Relationship Id="rId87" Type="http://schemas.openxmlformats.org/officeDocument/2006/relationships/slide" Target="slides/slide80.xml"/><Relationship Id="rId88" Type="http://schemas.openxmlformats.org/officeDocument/2006/relationships/slide" Target="slides/slide81.xml"/><Relationship Id="rId89" Type="http://schemas.openxmlformats.org/officeDocument/2006/relationships/slide" Target="slides/slide82.xml"/><Relationship Id="rId90" Type="http://schemas.openxmlformats.org/officeDocument/2006/relationships/slide" Target="slides/slide83.xml"/><Relationship Id="rId91" Type="http://schemas.openxmlformats.org/officeDocument/2006/relationships/slide" Target="slides/slide84.xml"/><Relationship Id="rId92" Type="http://schemas.openxmlformats.org/officeDocument/2006/relationships/slide" Target="slides/slide85.xml"/><Relationship Id="rId93" Type="http://schemas.openxmlformats.org/officeDocument/2006/relationships/slide" Target="slides/slide86.xml"/><Relationship Id="rId94" Type="http://schemas.openxmlformats.org/officeDocument/2006/relationships/slide" Target="slides/slide87.xml"/><Relationship Id="rId95" Type="http://schemas.openxmlformats.org/officeDocument/2006/relationships/slide" Target="slides/slide88.xml"/><Relationship Id="rId96" Type="http://schemas.openxmlformats.org/officeDocument/2006/relationships/slide" Target="slides/slide89.xml"/><Relationship Id="rId97" Type="http://schemas.openxmlformats.org/officeDocument/2006/relationships/slide" Target="slides/slide90.xml"/><Relationship Id="rId98" Type="http://schemas.openxmlformats.org/officeDocument/2006/relationships/slide" Target="slides/slide91.xml"/><Relationship Id="rId99" Type="http://schemas.openxmlformats.org/officeDocument/2006/relationships/slide" Target="slides/slide92.xml"/><Relationship Id="rId100" Type="http://schemas.openxmlformats.org/officeDocument/2006/relationships/slide" Target="slides/slide93.xml"/><Relationship Id="rId101" Type="http://schemas.openxmlformats.org/officeDocument/2006/relationships/slide" Target="slides/slide94.xml"/><Relationship Id="rId102" Type="http://schemas.openxmlformats.org/officeDocument/2006/relationships/slide" Target="slides/slide95.xml"/><Relationship Id="rId103" Type="http://schemas.openxmlformats.org/officeDocument/2006/relationships/slide" Target="slides/slide96.xml"/><Relationship Id="rId104" Type="http://schemas.openxmlformats.org/officeDocument/2006/relationships/slide" Target="slides/slide97.xml"/><Relationship Id="rId105" Type="http://schemas.openxmlformats.org/officeDocument/2006/relationships/slide" Target="slides/slide98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9" name="Shape 16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/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Author and Date</a:t>
            </a:r>
          </a:p>
        </p:txBody>
      </p:sp>
      <p:sp>
        <p:nvSpPr>
          <p:cNvPr id="12" name="Presentation Title"/>
          <p:cNvSpPr txBox="1"/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Presentation Title</a:t>
            </a:r>
          </a:p>
        </p:txBody>
      </p:sp>
      <p:sp>
        <p:nvSpPr>
          <p:cNvPr id="13" name="Body Level One…"/>
          <p:cNvSpPr txBox="1"/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lide Title"/>
          <p:cNvSpPr txBox="1"/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100" name="Slide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10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Agenda Title"/>
          <p:cNvSpPr txBox="1"/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pPr/>
            <a:r>
              <a:t>Agenda Title</a:t>
            </a:r>
          </a:p>
        </p:txBody>
      </p:sp>
      <p:sp>
        <p:nvSpPr>
          <p:cNvPr id="109" name="Agenda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Agenda Subtitle</a:t>
            </a:r>
          </a:p>
        </p:txBody>
      </p:sp>
      <p:sp>
        <p:nvSpPr>
          <p:cNvPr id="110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5pPr>
          </a:lstStyle>
          <a:p>
            <a:pPr/>
            <a:r>
              <a:t>Agenda Topics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Body Level One…"/>
          <p:cNvSpPr txBox="1"/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Statement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Body Level One…"/>
          <p:cNvSpPr txBox="1"/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7" name="Fact information"/>
          <p:cNvSpPr txBox="1"/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Fact information</a:t>
            </a:r>
          </a:p>
        </p:txBody>
      </p:sp>
      <p:sp>
        <p:nvSpPr>
          <p:cNvPr id="12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Attribution"/>
          <p:cNvSpPr txBox="1"/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Attribution</a:t>
            </a:r>
          </a:p>
        </p:txBody>
      </p:sp>
      <p:sp>
        <p:nvSpPr>
          <p:cNvPr id="136" name="Body Level One…"/>
          <p:cNvSpPr txBox="1"/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“Notable Quote”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Bowl of salad with fried rice, boiled eggs and chopsticks"/>
          <p:cNvSpPr/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5" name="Bowl with salmon cakes, salad and houmous "/>
          <p:cNvSpPr/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6" name="Bowl of pappardelle pasta with parsley butter, roasted hazelnuts and shaved parmesan cheese"/>
          <p:cNvSpPr/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bowl of salad with fried rice, boiled eggs and chopsticks"/>
          <p:cNvSpPr/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5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vocados and limes"/>
          <p:cNvSpPr/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Presentation Title"/>
          <p:cNvSpPr txBox="1"/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Presentation Title</a:t>
            </a:r>
          </a:p>
        </p:txBody>
      </p:sp>
      <p:sp>
        <p:nvSpPr>
          <p:cNvPr id="23" name="Author and Date"/>
          <p:cNvSpPr txBox="1"/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Author and Date</a:t>
            </a:r>
          </a:p>
        </p:txBody>
      </p:sp>
      <p:sp>
        <p:nvSpPr>
          <p:cNvPr id="24" name="Body Level One…"/>
          <p:cNvSpPr txBox="1"/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Bowl with salmon cakes, salad and houmous"/>
          <p:cNvSpPr/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Slide Title"/>
          <p:cNvSpPr txBox="1"/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Slide Title</a:t>
            </a:r>
          </a:p>
        </p:txBody>
      </p:sp>
      <p:sp>
        <p:nvSpPr>
          <p:cNvPr id="34" name="Body Level One…"/>
          <p:cNvSpPr txBox="1"/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Slide Number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43" name="Slide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44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lide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61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2" name="Bowl of pappardelle pasta with parsley butter, roasted hazelnuts and shaved parmesan cheese"/>
          <p:cNvSpPr/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3" name="Slide Titl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6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lide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72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73" name="Slide Titl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7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lide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82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3" name="Slide Titl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8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ection Title"/>
          <p:cNvSpPr txBox="1"/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b="0"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Section Title</a:t>
            </a:r>
          </a:p>
        </p:txBody>
      </p:sp>
      <p:sp>
        <p:nvSpPr>
          <p:cNvPr id="92" name="Slide Number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/>
          <p:nvPr>
            <p:ph type="title" hasCustomPrompt="1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Title</a:t>
            </a:r>
          </a:p>
        </p:txBody>
      </p:sp>
      <p:sp>
        <p:nvSpPr>
          <p:cNvPr id="3" name="Body Level One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ctr" defTabSz="584200">
              <a:lnSpc>
                <a:spcPct val="100000"/>
              </a:lnSpc>
              <a:spcBef>
                <a:spcPts val="0"/>
              </a:spcBef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</p:sldLayoutIdLst>
  <p:transition xmlns:p14="http://schemas.microsoft.com/office/powerpoint/2010/main" spd="med" advClick="1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e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.jpe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1.jpe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2.jpe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3.jpe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4.jpe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5.jpe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6.jpe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7.jpe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8.jpeg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9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jpeg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0.jpeg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1.jpeg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2.jpeg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3.jpeg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4.jpeg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5.jpeg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6.jpeg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7.jpeg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8.jpeg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9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.jpeg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0.jpeg"/></Relationships>
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1.jpeg"/></Relationships>
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2.jpeg"/></Relationships>

</file>

<file path=ppt/slides/_rels/slide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3.jpeg"/></Relationships>

</file>

<file path=ppt/slides/_rels/slide3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4.jpeg"/></Relationships>

</file>

<file path=ppt/slides/_rels/slide3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8.jpeg"/></Relationships>

</file>

<file path=ppt/slides/_rels/slide3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5.jpeg"/></Relationships>

</file>

<file path=ppt/slides/_rels/slide3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6.jpeg"/></Relationships>

</file>

<file path=ppt/slides/_rels/slide3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7.jpeg"/></Relationships>

</file>

<file path=ppt/slides/_rels/slide3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8.jpe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eg"/></Relationships>

</file>

<file path=ppt/slides/_rels/slide4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9.jpeg"/></Relationships>

</file>

<file path=ppt/slides/_rels/slide4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0.jpeg"/></Relationships>

</file>

<file path=ppt/slides/_rels/slide4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1.jpeg"/></Relationships>

</file>

<file path=ppt/slides/_rels/slide4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2.jpeg"/></Relationships>

</file>

<file path=ppt/slides/_rels/slide4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3.jpeg"/></Relationships>

</file>

<file path=ppt/slides/_rels/slide4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4.jpeg"/></Relationships>

</file>

<file path=ppt/slides/_rels/slide4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5.jpeg"/></Relationships>

</file>

<file path=ppt/slides/_rels/slide4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6.jpeg"/></Relationships>

</file>

<file path=ppt/slides/_rels/slide4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7.jpeg"/></Relationships>

</file>

<file path=ppt/slides/_rels/slide4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8.jpe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jpeg"/></Relationships>

</file>

<file path=ppt/slides/_rels/slide5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9.jpeg"/></Relationships>

</file>

<file path=ppt/slides/_rels/slide5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0.jpeg"/></Relationships>

</file>

<file path=ppt/slides/_rels/slide5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1.jpeg"/></Relationships>

</file>

<file path=ppt/slides/_rels/slide5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2.jpeg"/></Relationships>

</file>

<file path=ppt/slides/_rels/slide5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3.jpeg"/></Relationships>

</file>

<file path=ppt/slides/_rels/slide5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4.jpeg"/></Relationships>

</file>

<file path=ppt/slides/_rels/slide5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5.jpeg"/></Relationships>

</file>

<file path=ppt/slides/_rels/slide5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6.jpeg"/></Relationships>

</file>

<file path=ppt/slides/_rels/slide5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7.jpeg"/></Relationships>

</file>

<file path=ppt/slides/_rels/slide5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8.jpe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jpeg"/></Relationships>

</file>

<file path=ppt/slides/_rels/slide6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9.jpeg"/></Relationships>

</file>

<file path=ppt/slides/_rels/slide6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0.jpeg"/></Relationships>

</file>

<file path=ppt/slides/_rels/slide6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1.jpeg"/></Relationships>

</file>

<file path=ppt/slides/_rels/slide6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2.jpeg"/></Relationships>

</file>

<file path=ppt/slides/_rels/slide6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3.jpeg"/></Relationships>

</file>

<file path=ppt/slides/_rels/slide6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4.jpeg"/></Relationships>

</file>

<file path=ppt/slides/_rels/slide6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5.jpeg"/></Relationships>

</file>

<file path=ppt/slides/_rels/slide6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6.jpeg"/></Relationships>

</file>

<file path=ppt/slides/_rels/slide6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7.jpeg"/></Relationships>

</file>

<file path=ppt/slides/_rels/slide6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8.jpe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jpeg"/></Relationships>

</file>

<file path=ppt/slides/_rels/slide7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9.jpeg"/></Relationships>

</file>

<file path=ppt/slides/_rels/slide7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0.jpeg"/></Relationships>

</file>

<file path=ppt/slides/_rels/slide7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1.jpeg"/></Relationships>

</file>

<file path=ppt/slides/_rels/slide7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2.jpeg"/></Relationships>

</file>

<file path=ppt/slides/_rels/slide7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3.jpeg"/></Relationships>

</file>

<file path=ppt/slides/_rels/slide7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4.jpeg"/></Relationships>

</file>

<file path=ppt/slides/_rels/slide7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5.jpeg"/></Relationships>

</file>

<file path=ppt/slides/_rels/slide7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6.jpeg"/></Relationships>

</file>

<file path=ppt/slides/_rels/slide7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7.jpeg"/></Relationships>

</file>

<file path=ppt/slides/_rels/slide7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8.jpe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.jpeg"/></Relationships>

</file>

<file path=ppt/slides/_rels/slide8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9.jpeg"/></Relationships>

</file>

<file path=ppt/slides/_rels/slide8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0.jpeg"/></Relationships>

</file>

<file path=ppt/slides/_rels/slide8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1.jpeg"/></Relationships>

</file>

<file path=ppt/slides/_rels/slide8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2.jpeg"/></Relationships>

</file>

<file path=ppt/slides/_rels/slide8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3.jpeg"/></Relationships>

</file>

<file path=ppt/slides/_rels/slide8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4.jpeg"/></Relationships>

</file>

<file path=ppt/slides/_rels/slide8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5.jpeg"/></Relationships>

</file>

<file path=ppt/slides/_rels/slide8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6.jpeg"/></Relationships>

</file>

<file path=ppt/slides/_rels/slide8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7.jpeg"/></Relationships>

</file>

<file path=ppt/slides/_rels/slide8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8.jpe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.jpeg"/></Relationships>

</file>

<file path=ppt/slides/_rels/slide9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9.jpeg"/></Relationships>

</file>

<file path=ppt/slides/_rels/slide9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0.jpeg"/></Relationships>

</file>

<file path=ppt/slides/_rels/slide9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1.jpeg"/></Relationships>

</file>

<file path=ppt/slides/_rels/slide9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2.jpeg"/></Relationships>

</file>

<file path=ppt/slides/_rels/slide9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3.jpeg"/></Relationships>

</file>

<file path=ppt/slides/_rels/slide9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4.jpeg"/></Relationships>

</file>

<file path=ppt/slides/_rels/slide9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5.jpeg"/></Relationships>

</file>

<file path=ppt/slides/_rels/slide9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6.jpeg"/></Relationships>

</file>

<file path=ppt/slides/_rels/slide9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7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74" name="DSL Course IN VENUE October 2025 v.2.1 FOR SHARING.001.jpeg" descr="DSL Course IN VENUE October 2025 v.2.1 FOR SHARING.00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1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1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19" name="DSL Course IN VENUE October 2025 v.2.1 FOR SHARING.010.jpeg" descr="DSL Course IN VENUE October 2025 v.2.1 FOR SHARING.010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2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2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24" name="DSL Course IN VENUE October 2025 v.2.1 FOR SHARING.011.jpeg" descr="DSL Course IN VENUE October 2025 v.2.1 FOR SHARING.01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2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2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29" name="DSL Course IN VENUE October 2025 v.2.1 FOR SHARING.012.jpeg" descr="DSL Course IN VENUE October 2025 v.2.1 FOR SHARING.01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3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3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34" name="DSL Course IN VENUE October 2025 v.2.1 FOR SHARING.013.jpeg" descr="DSL Course IN VENUE October 2025 v.2.1 FOR SHARING.013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3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3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39" name="DSL Course IN VENUE October 2025 v.2.1 FOR SHARING.014.jpeg" descr="DSL Course IN VENUE October 2025 v.2.1 FOR SHARING.014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4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4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44" name="DSL Course IN VENUE October 2025 v.2.1 FOR SHARING.015.jpeg" descr="DSL Course IN VENUE October 2025 v.2.1 FOR SHARING.015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4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4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49" name="DSL Course IN VENUE October 2025 v.2.1 FOR SHARING.016.jpeg" descr="DSL Course IN VENUE October 2025 v.2.1 FOR SHARING.016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5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5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54" name="DSL Course IN VENUE October 2025 v.2.1 FOR SHARING.017.jpeg" descr="DSL Course IN VENUE October 2025 v.2.1 FOR SHARING.017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5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5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59" name="DSL Course IN VENUE October 2025 v.2.1 FOR SHARING.018.jpeg" descr="DSL Course IN VENUE October 2025 v.2.1 FOR SHARING.018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6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6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64" name="DSL Course IN VENUE October 2025 v.2.1 FOR SHARING.019.jpeg" descr="DSL Course IN VENUE October 2025 v.2.1 FOR SHARING.019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79" name="DSL Course IN VENUE October 2025 v.2.1 FOR SHARING.002.jpeg" descr="DSL Course IN VENUE October 2025 v.2.1 FOR SHARING.00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6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6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69" name="DSL Course IN VENUE October 2025 v.2.1 FOR SHARING.020.jpeg" descr="DSL Course IN VENUE October 2025 v.2.1 FOR SHARING.020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7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7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74" name="DSL Course IN VENUE October 2025 v.2.1 FOR SHARING.021.jpeg" descr="DSL Course IN VENUE October 2025 v.2.1 FOR SHARING.02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7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7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79" name="DSL Course IN VENUE October 2025 v.2.1 FOR SHARING.022.jpeg" descr="DSL Course IN VENUE October 2025 v.2.1 FOR SHARING.02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8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8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84" name="DSL Course IN VENUE October 2025 v.2.1 FOR SHARING.023.jpeg" descr="DSL Course IN VENUE October 2025 v.2.1 FOR SHARING.023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8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8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89" name="DSL Course IN VENUE October 2025 v.2.1 FOR SHARING.024.jpeg" descr="DSL Course IN VENUE October 2025 v.2.1 FOR SHARING.024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9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9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94" name="DSL Course IN VENUE October 2025 v.2.1 FOR SHARING.025.jpeg" descr="DSL Course IN VENUE October 2025 v.2.1 FOR SHARING.025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9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9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99" name="DSL Course IN VENUE October 2025 v.2.1 FOR SHARING.026.jpeg" descr="DSL Course IN VENUE October 2025 v.2.1 FOR SHARING.026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0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0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04" name="DSL Course IN VENUE October 2025 v.2.1 FOR SHARING.027.jpeg" descr="DSL Course IN VENUE October 2025 v.2.1 FOR SHARING.027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0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0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09" name="DSL Course IN VENUE October 2025 v.2.1 FOR SHARING.035.jpeg" descr="DSL Course IN VENUE October 2025 v.2.1 FOR SHARING.035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1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1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14" name="DSL Course IN VENUE October 2025 v.2.1 FOR SHARING.029.jpeg" descr="DSL Course IN VENUE October 2025 v.2.1 FOR SHARING.029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84" name="DSL Course IN VENUE October 2025 v.2.1 FOR SHARING.003.jpeg" descr="DSL Course IN VENUE October 2025 v.2.1 FOR SHARING.003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1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1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19" name="DSL Course IN VENUE October 2025 v.2.1 FOR SHARING.030.jpeg" descr="DSL Course IN VENUE October 2025 v.2.1 FOR SHARING.030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2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2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24" name="DSL Course IN VENUE October 2025 v.2.1 FOR SHARING.031.jpeg" descr="DSL Course IN VENUE October 2025 v.2.1 FOR SHARING.03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2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2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29" name="DSL Course IN VENUE October 2025 v.2.1 FOR SHARING.032.jpeg" descr="DSL Course IN VENUE October 2025 v.2.1 FOR SHARING.03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3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3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34" name="DSL Course IN VENUE October 2025 v.2.1 FOR SHARING.033.jpeg" descr="DSL Course IN VENUE October 2025 v.2.1 FOR SHARING.033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3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3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39" name="DSL Course IN VENUE October 2025 v.2.1 FOR SHARING.034.jpeg" descr="DSL Course IN VENUE October 2025 v.2.1 FOR SHARING.034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4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4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44" name="DSL Course IN VENUE October 2025 v.2.1 FOR SHARING.035.jpeg" descr="DSL Course IN VENUE October 2025 v.2.1 FOR SHARING.035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4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4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49" name="DSL Course IN VENUE October 2025 v.2.1 FOR SHARING.036.jpeg" descr="DSL Course IN VENUE October 2025 v.2.1 FOR SHARING.036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5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5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54" name="DSL Course IN VENUE October 2025 v.2.1 FOR SHARING.037.jpeg" descr="DSL Course IN VENUE October 2025 v.2.1 FOR SHARING.037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5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5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59" name="DSL Course IN VENUE October 2025 v.2.1 FOR SHARING.038.jpeg" descr="DSL Course IN VENUE October 2025 v.2.1 FOR SHARING.038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6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6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64" name="DSL Course IN VENUE October 2025 v.2.1 FOR SHARING.039.jpeg" descr="DSL Course IN VENUE October 2025 v.2.1 FOR SHARING.039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89" name="DSL Course IN VENUE October 2025 v.2.1 FOR SHARING.004.jpeg" descr="DSL Course IN VENUE October 2025 v.2.1 FOR SHARING.004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6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6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69" name="DSL Course IN VENUE October 2025 v.2.1 FOR SHARING.040.jpeg" descr="DSL Course IN VENUE October 2025 v.2.1 FOR SHARING.040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7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7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74" name="DSL Course IN VENUE October 2025 v.2.1 FOR SHARING.041.jpeg" descr="DSL Course IN VENUE October 2025 v.2.1 FOR SHARING.04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7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7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79" name="DSL Course IN VENUE October 2025 v.2.1 FOR SHARING.043.jpeg" descr="DSL Course IN VENUE October 2025 v.2.1 FOR SHARING.043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8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8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84" name="DSL Course IN VENUE October 2025 v.2.1 FOR SHARING.044.jpeg" descr="DSL Course IN VENUE October 2025 v.2.1 FOR SHARING.044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8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8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89" name="DSL Course IN VENUE October 2025 v.2.1 FOR SHARING.045.jpeg" descr="DSL Course IN VENUE October 2025 v.2.1 FOR SHARING.045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9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9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94" name="DSL Course IN VENUE October 2025 v.2.1 FOR SHARING.049.jpeg" descr="DSL Course IN VENUE October 2025 v.2.1 FOR SHARING.049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9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9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99" name="DSL Course IN VENUE October 2025 v.2.1 FOR SHARING.050.jpeg" descr="DSL Course IN VENUE October 2025 v.2.1 FOR SHARING.050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0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0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404" name="DSL Course IN VENUE October 2025 v.2.1 FOR SHARING.051.jpeg" descr="DSL Course IN VENUE October 2025 v.2.1 FOR SHARING.05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0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0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409" name="DSL Course IN VENUE October 2025 v.2.1 FOR SHARING.052.jpeg" descr="DSL Course IN VENUE October 2025 v.2.1 FOR SHARING.05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1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1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414" name="DSL Course IN VENUE October 2025 v.2.1 FOR SHARING.053.jpeg" descr="DSL Course IN VENUE October 2025 v.2.1 FOR SHARING.053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94" name="DSL Course IN VENUE October 2025 v.2.1 FOR SHARING.005.jpeg" descr="DSL Course IN VENUE October 2025 v.2.1 FOR SHARING.005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1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1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419" name="DSL Course IN VENUE October 2025 v.2.1 FOR SHARING.054.jpeg" descr="DSL Course IN VENUE October 2025 v.2.1 FOR SHARING.054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2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2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424" name="DSL Course IN VENUE October 2025 v.2.1 FOR SHARING.055.jpeg" descr="DSL Course IN VENUE October 2025 v.2.1 FOR SHARING.055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2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2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429" name="DSL Course IN VENUE October 2025 v.2.1 FOR SHARING.056.jpeg" descr="DSL Course IN VENUE October 2025 v.2.1 FOR SHARING.056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3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3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434" name="DSL Course IN VENUE October 2025 v.2.1 FOR SHARING.057.jpeg" descr="DSL Course IN VENUE October 2025 v.2.1 FOR SHARING.057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3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3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439" name="DSL Course IN VENUE October 2025 v.2.1 FOR SHARING.058.jpeg" descr="DSL Course IN VENUE October 2025 v.2.1 FOR SHARING.058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4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4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444" name="DSL Course IN VENUE October 2025 v.2.1 FOR SHARING.059.jpeg" descr="DSL Course IN VENUE October 2025 v.2.1 FOR SHARING.059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4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4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449" name="DSL Course IN VENUE October 2025 v.2.1 FOR SHARING.060.jpeg" descr="DSL Course IN VENUE October 2025 v.2.1 FOR SHARING.060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5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5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454" name="DSL Course IN VENUE October 2025 v.2.1 FOR SHARING.061.jpeg" descr="DSL Course IN VENUE October 2025 v.2.1 FOR SHARING.06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5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5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459" name="DSL Course IN VENUE October 2025 v.2.1 FOR SHARING.062.jpeg" descr="DSL Course IN VENUE October 2025 v.2.1 FOR SHARING.06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6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6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464" name="DSL Course IN VENUE October 2025 v.2.1 FOR SHARING.063.jpeg" descr="DSL Course IN VENUE October 2025 v.2.1 FOR SHARING.063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99" name="DSL Course IN VENUE October 2025 v.2.1 FOR SHARING.006.jpeg" descr="DSL Course IN VENUE October 2025 v.2.1 FOR SHARING.006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6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6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469" name="DSL Course IN VENUE October 2025 v.2.1 FOR SHARING.064.jpeg" descr="DSL Course IN VENUE October 2025 v.2.1 FOR SHARING.064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7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7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474" name="DSL Course IN VENUE October 2025 v.2.1 FOR SHARING.065.jpeg" descr="DSL Course IN VENUE October 2025 v.2.1 FOR SHARING.065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7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7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479" name="DSL Course IN VENUE October 2025 v.2.1 FOR SHARING.066.jpeg" descr="DSL Course IN VENUE October 2025 v.2.1 FOR SHARING.066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8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8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484" name="DSL Course IN VENUE October 2025 v.2.1 FOR SHARING.067.jpeg" descr="DSL Course IN VENUE October 2025 v.2.1 FOR SHARING.067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8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8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489" name="DSL Course IN VENUE October 2025 v.2.1 FOR SHARING.068.jpeg" descr="DSL Course IN VENUE October 2025 v.2.1 FOR SHARING.068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9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9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494" name="DSL Course IN VENUE October 2025 v.2.1 FOR SHARING.069.jpeg" descr="DSL Course IN VENUE October 2025 v.2.1 FOR SHARING.069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9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9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499" name="DSL Course IN VENUE October 2025 v.2.1 FOR SHARING.070.jpeg" descr="DSL Course IN VENUE October 2025 v.2.1 FOR SHARING.070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50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50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504" name="DSL Course IN VENUE October 2025 v.2.1 FOR SHARING.071.jpeg" descr="DSL Course IN VENUE October 2025 v.2.1 FOR SHARING.07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50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50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509" name="DSL Course IN VENUE October 2025 v.2.1 FOR SHARING.072.jpeg" descr="DSL Course IN VENUE October 2025 v.2.1 FOR SHARING.07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51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51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514" name="DSL Course IN VENUE October 2025 v.2.1 FOR SHARING.073.jpeg" descr="DSL Course IN VENUE October 2025 v.2.1 FOR SHARING.073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04" name="DSL Course IN VENUE October 2025 v.2.1 FOR SHARING.007.jpeg" descr="DSL Course IN VENUE October 2025 v.2.1 FOR SHARING.007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51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51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519" name="DSL Course IN VENUE October 2025 v.2.1 FOR SHARING.078.jpeg" descr="DSL Course IN VENUE October 2025 v.2.1 FOR SHARING.078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52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52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524" name="DSL Course IN VENUE October 2025 v.2.1 FOR SHARING.083.jpeg" descr="DSL Course IN VENUE October 2025 v.2.1 FOR SHARING.083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52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52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529" name="DSL Course IN VENUE October 2025 v.2.1 FOR SHARING.088.jpeg" descr="DSL Course IN VENUE October 2025 v.2.1 FOR SHARING.088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53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53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534" name="DSL Course IN VENUE October 2025 v.2.1 FOR SHARING.089.jpeg" descr="DSL Course IN VENUE October 2025 v.2.1 FOR SHARING.089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53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53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539" name="DSL Course IN VENUE October 2025 v.2.1 FOR SHARING.090.jpeg" descr="DSL Course IN VENUE October 2025 v.2.1 FOR SHARING.090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54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54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544" name="DSL Course IN VENUE October 2025 v.2.1 FOR SHARING.091.jpeg" descr="DSL Course IN VENUE October 2025 v.2.1 FOR SHARING.09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54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54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549" name="DSL Course IN VENUE October 2025 v.2.1 FOR SHARING.092.jpeg" descr="DSL Course IN VENUE October 2025 v.2.1 FOR SHARING.09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55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55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554" name="DSL Course IN VENUE October 2025 v.2.1 FOR SHARING.093.jpeg" descr="DSL Course IN VENUE October 2025 v.2.1 FOR SHARING.093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55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55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559" name="DSL Course IN VENUE October 2025 v.2.1 FOR SHARING.094.jpeg" descr="DSL Course IN VENUE October 2025 v.2.1 FOR SHARING.094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56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56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564" name="DSL Course IN VENUE October 2025 v.2.1 FOR SHARING.095.jpeg" descr="DSL Course IN VENUE October 2025 v.2.1 FOR SHARING.095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09" name="DSL Course IN VENUE October 2025 v.2.1 FOR SHARING.008.jpeg" descr="DSL Course IN VENUE October 2025 v.2.1 FOR SHARING.008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56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56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569" name="DSL Course IN VENUE October 2025 v.2.1 FOR SHARING.096.jpeg" descr="DSL Course IN VENUE October 2025 v.2.1 FOR SHARING.096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57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57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574" name="DSL Course IN VENUE October 2025 v.2.1 FOR SHARING.097.jpeg" descr="DSL Course IN VENUE October 2025 v.2.1 FOR SHARING.097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57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57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579" name="DSL Course IN VENUE October 2025 v.2.1 FOR SHARING.098.jpeg" descr="DSL Course IN VENUE October 2025 v.2.1 FOR SHARING.098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58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58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584" name="DSL Course IN VENUE October 2025 v.2.1 FOR SHARING.099.jpeg" descr="DSL Course IN VENUE October 2025 v.2.1 FOR SHARING.099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58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58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589" name="DSL Course IN VENUE October 2025 v.2.1 FOR SHARING.100.jpeg" descr="DSL Course IN VENUE October 2025 v.2.1 FOR SHARING.100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59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59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594" name="DSL Course IN VENUE October 2025 v.2.1 FOR SHARING.101.jpeg" descr="DSL Course IN VENUE October 2025 v.2.1 FOR SHARING.10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59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59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599" name="DSL Course IN VENUE October 2025 v.2.1 FOR SHARING.102.jpeg" descr="DSL Course IN VENUE October 2025 v.2.1 FOR SHARING.10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60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60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604" name="DSL Course IN VENUE October 2025 v.2.1 FOR SHARING.103.jpeg" descr="DSL Course IN VENUE October 2025 v.2.1 FOR SHARING.103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60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60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609" name="DSL Course IN VENUE October 2025 v.2.1 FOR SHARING.104.jpeg" descr="DSL Course IN VENUE October 2025 v.2.1 FOR SHARING.104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61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61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614" name="DSL Course IN VENUE October 2025 v.2.1 FOR SHARING.105.jpeg" descr="DSL Course IN VENUE October 2025 v.2.1 FOR SHARING.105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1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1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14" name="DSL Course IN VENUE October 2025 v.2.1 FOR SHARING.009.jpeg" descr="DSL Course IN VENUE October 2025 v.2.1 FOR SHARING.009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61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61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619" name="DSL Course IN VENUE October 2025 v.2.1 FOR SHARING.106.jpeg" descr="DSL Course IN VENUE October 2025 v.2.1 FOR SHARING.106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62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62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624" name="DSL Course IN VENUE October 2025 v.2.1 FOR SHARING.107.jpeg" descr="DSL Course IN VENUE October 2025 v.2.1 FOR SHARING.107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62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62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629" name="DSL Course IN VENUE October 2025 v.2.1 FOR SHARING.108.jpeg" descr="DSL Course IN VENUE October 2025 v.2.1 FOR SHARING.108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63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63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634" name="DSL Course IN VENUE October 2025 v.2.1 FOR SHARING.109.jpeg" descr="DSL Course IN VENUE October 2025 v.2.1 FOR SHARING.109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63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63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639" name="DSL Course IN VENUE October 2025 v.2.1 FOR SHARING.110.jpeg" descr="DSL Course IN VENUE October 2025 v.2.1 FOR SHARING.110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64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64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644" name="DSL Course IN VENUE October 2025 v.2.1 FOR SHARING.111.jpeg" descr="DSL Course IN VENUE October 2025 v.2.1 FOR SHARING.11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64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64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649" name="DSL Course IN VENUE October 2025 v.2.1 FOR SHARING.112.jpeg" descr="DSL Course IN VENUE October 2025 v.2.1 FOR SHARING.11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65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65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654" name="DSL Course IN VENUE October 2025 v.2.1 FOR SHARING.113.jpeg" descr="DSL Course IN VENUE October 2025 v.2.1 FOR SHARING.113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65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65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659" name="DSL Course IN VENUE October 2025 v.2.1 FOR SHARING.114.jpeg" descr="DSL Course IN VENUE October 2025 v.2.1 FOR SHARING.114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